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2282" autoAdjust="0"/>
  </p:normalViewPr>
  <p:slideViewPr>
    <p:cSldViewPr snapToGrid="0">
      <p:cViewPr varScale="1">
        <p:scale>
          <a:sx n="64" d="100"/>
          <a:sy n="64" d="100"/>
        </p:scale>
        <p:origin x="-678" y="-10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1830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9B31D3-3418-45B6-BCCC-2C49DF36B3A1}" type="doc">
      <dgm:prSet loTypeId="urn:microsoft.com/office/officeart/2005/8/layout/hProcess3" loCatId="process" qsTypeId="urn:microsoft.com/office/officeart/2005/8/quickstyle/3d2" qsCatId="3D" csTypeId="urn:microsoft.com/office/officeart/2005/8/colors/accent1_2" csCatId="accent1" phldr="1"/>
      <dgm:spPr/>
    </dgm:pt>
    <dgm:pt modelId="{EA6F8B1C-C832-4F85-83C1-7741CB3B2BC2}">
      <dgm:prSet phldrT="[Text]"/>
      <dgm:spPr/>
      <dgm:t>
        <a:bodyPr/>
        <a:lstStyle/>
        <a:p>
          <a:r>
            <a:rPr lang="en-US" dirty="0" smtClean="0"/>
            <a:t>PowerPoint is a software package designed to aid you as you create and deliver information primarily through electronic slide shows.</a:t>
          </a:r>
          <a:endParaRPr lang="en-US" dirty="0"/>
        </a:p>
      </dgm:t>
    </dgm:pt>
    <dgm:pt modelId="{AC18A563-FA1C-4C2A-96EE-BD78BF9079F5}" type="parTrans" cxnId="{E6E5FA96-24AA-495B-A015-0E9C6E449168}">
      <dgm:prSet/>
      <dgm:spPr/>
      <dgm:t>
        <a:bodyPr/>
        <a:lstStyle/>
        <a:p>
          <a:endParaRPr lang="en-US"/>
        </a:p>
      </dgm:t>
    </dgm:pt>
    <dgm:pt modelId="{121BE0EF-3D14-4FC8-88E9-5F914C21A158}" type="sibTrans" cxnId="{E6E5FA96-24AA-495B-A015-0E9C6E449168}">
      <dgm:prSet/>
      <dgm:spPr/>
      <dgm:t>
        <a:bodyPr/>
        <a:lstStyle/>
        <a:p>
          <a:endParaRPr lang="en-US"/>
        </a:p>
      </dgm:t>
    </dgm:pt>
    <dgm:pt modelId="{A9A7596C-27B0-4220-8811-16CD8FB3AEE4}" type="pres">
      <dgm:prSet presAssocID="{1C9B31D3-3418-45B6-BCCC-2C49DF36B3A1}" presName="Name0" presStyleCnt="0">
        <dgm:presLayoutVars>
          <dgm:dir/>
          <dgm:animLvl val="lvl"/>
          <dgm:resizeHandles val="exact"/>
        </dgm:presLayoutVars>
      </dgm:prSet>
      <dgm:spPr/>
    </dgm:pt>
    <dgm:pt modelId="{1446B0DC-119E-4014-8405-B69549F4C36A}" type="pres">
      <dgm:prSet presAssocID="{1C9B31D3-3418-45B6-BCCC-2C49DF36B3A1}" presName="dummy" presStyleCnt="0"/>
      <dgm:spPr/>
    </dgm:pt>
    <dgm:pt modelId="{63DB39CB-639C-458A-B2E1-FD0F90203E75}" type="pres">
      <dgm:prSet presAssocID="{1C9B31D3-3418-45B6-BCCC-2C49DF36B3A1}" presName="linH" presStyleCnt="0"/>
      <dgm:spPr/>
    </dgm:pt>
    <dgm:pt modelId="{C97A7D7A-FF55-4522-829C-02D2CCCD279A}" type="pres">
      <dgm:prSet presAssocID="{1C9B31D3-3418-45B6-BCCC-2C49DF36B3A1}" presName="padding1" presStyleCnt="0"/>
      <dgm:spPr/>
    </dgm:pt>
    <dgm:pt modelId="{9913A435-4ED0-46D3-BC07-9DF4CB97F5A1}" type="pres">
      <dgm:prSet presAssocID="{EA6F8B1C-C832-4F85-83C1-7741CB3B2BC2}" presName="linV" presStyleCnt="0"/>
      <dgm:spPr/>
    </dgm:pt>
    <dgm:pt modelId="{67BD1E1C-5F79-41A5-92E0-DBAD27FB6317}" type="pres">
      <dgm:prSet presAssocID="{EA6F8B1C-C832-4F85-83C1-7741CB3B2BC2}" presName="spVertical1" presStyleCnt="0"/>
      <dgm:spPr/>
    </dgm:pt>
    <dgm:pt modelId="{B16C42AC-0AF6-4CF0-AFF8-91B58BFA01D7}" type="pres">
      <dgm:prSet presAssocID="{EA6F8B1C-C832-4F85-83C1-7741CB3B2BC2}" presName="parTx" presStyleLbl="revTx" presStyleIdx="0" presStyleCnt="1" custScaleY="21535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451C8D-7740-48A1-A0B6-E213E01BA935}" type="pres">
      <dgm:prSet presAssocID="{EA6F8B1C-C832-4F85-83C1-7741CB3B2BC2}" presName="spVertical2" presStyleCnt="0"/>
      <dgm:spPr/>
    </dgm:pt>
    <dgm:pt modelId="{427EDDF6-4B72-49F0-9D8D-5BDF95D149EF}" type="pres">
      <dgm:prSet presAssocID="{EA6F8B1C-C832-4F85-83C1-7741CB3B2BC2}" presName="spVertical3" presStyleCnt="0"/>
      <dgm:spPr/>
    </dgm:pt>
    <dgm:pt modelId="{00A75A9E-25A2-41F8-BAAB-1429BCCDBBE4}" type="pres">
      <dgm:prSet presAssocID="{1C9B31D3-3418-45B6-BCCC-2C49DF36B3A1}" presName="padding2" presStyleCnt="0"/>
      <dgm:spPr/>
    </dgm:pt>
    <dgm:pt modelId="{667AB1B6-D0D3-4844-8845-6C394BA0FB14}" type="pres">
      <dgm:prSet presAssocID="{1C9B31D3-3418-45B6-BCCC-2C49DF36B3A1}" presName="negArrow" presStyleCnt="0"/>
      <dgm:spPr/>
    </dgm:pt>
    <dgm:pt modelId="{2A0579C7-DC36-4950-B067-3D738CFDEDC9}" type="pres">
      <dgm:prSet presAssocID="{1C9B31D3-3418-45B6-BCCC-2C49DF36B3A1}" presName="backgroundArrow" presStyleLbl="node1" presStyleIdx="0" presStyleCnt="1" custScaleY="153992"/>
      <dgm:spPr/>
    </dgm:pt>
  </dgm:ptLst>
  <dgm:cxnLst>
    <dgm:cxn modelId="{41D75A46-BA6E-4EA0-A128-6D130C3BAEB5}" type="presOf" srcId="{EA6F8B1C-C832-4F85-83C1-7741CB3B2BC2}" destId="{B16C42AC-0AF6-4CF0-AFF8-91B58BFA01D7}" srcOrd="0" destOrd="0" presId="urn:microsoft.com/office/officeart/2005/8/layout/hProcess3"/>
    <dgm:cxn modelId="{E6E5FA96-24AA-495B-A015-0E9C6E449168}" srcId="{1C9B31D3-3418-45B6-BCCC-2C49DF36B3A1}" destId="{EA6F8B1C-C832-4F85-83C1-7741CB3B2BC2}" srcOrd="0" destOrd="0" parTransId="{AC18A563-FA1C-4C2A-96EE-BD78BF9079F5}" sibTransId="{121BE0EF-3D14-4FC8-88E9-5F914C21A158}"/>
    <dgm:cxn modelId="{F25DDA78-CFC4-4ADC-B95C-C80DDA9BFD0F}" type="presOf" srcId="{1C9B31D3-3418-45B6-BCCC-2C49DF36B3A1}" destId="{A9A7596C-27B0-4220-8811-16CD8FB3AEE4}" srcOrd="0" destOrd="0" presId="urn:microsoft.com/office/officeart/2005/8/layout/hProcess3"/>
    <dgm:cxn modelId="{5D10B83F-26E0-48BF-BE61-959C6E960452}" type="presParOf" srcId="{A9A7596C-27B0-4220-8811-16CD8FB3AEE4}" destId="{1446B0DC-119E-4014-8405-B69549F4C36A}" srcOrd="0" destOrd="0" presId="urn:microsoft.com/office/officeart/2005/8/layout/hProcess3"/>
    <dgm:cxn modelId="{32C172A7-478A-4444-B82A-DC62AB642B2B}" type="presParOf" srcId="{A9A7596C-27B0-4220-8811-16CD8FB3AEE4}" destId="{63DB39CB-639C-458A-B2E1-FD0F90203E75}" srcOrd="1" destOrd="0" presId="urn:microsoft.com/office/officeart/2005/8/layout/hProcess3"/>
    <dgm:cxn modelId="{5E491F7D-578C-4DE0-B555-CDF29760BD6D}" type="presParOf" srcId="{63DB39CB-639C-458A-B2E1-FD0F90203E75}" destId="{C97A7D7A-FF55-4522-829C-02D2CCCD279A}" srcOrd="0" destOrd="0" presId="urn:microsoft.com/office/officeart/2005/8/layout/hProcess3"/>
    <dgm:cxn modelId="{F074F6E1-6AF1-49E2-AAA9-086B911E1925}" type="presParOf" srcId="{63DB39CB-639C-458A-B2E1-FD0F90203E75}" destId="{9913A435-4ED0-46D3-BC07-9DF4CB97F5A1}" srcOrd="1" destOrd="0" presId="urn:microsoft.com/office/officeart/2005/8/layout/hProcess3"/>
    <dgm:cxn modelId="{0A0600F0-3A1C-4B37-8454-FABCFB966B75}" type="presParOf" srcId="{9913A435-4ED0-46D3-BC07-9DF4CB97F5A1}" destId="{67BD1E1C-5F79-41A5-92E0-DBAD27FB6317}" srcOrd="0" destOrd="0" presId="urn:microsoft.com/office/officeart/2005/8/layout/hProcess3"/>
    <dgm:cxn modelId="{AF40FBEC-B3E8-420D-B0E0-B07B516DD5A9}" type="presParOf" srcId="{9913A435-4ED0-46D3-BC07-9DF4CB97F5A1}" destId="{B16C42AC-0AF6-4CF0-AFF8-91B58BFA01D7}" srcOrd="1" destOrd="0" presId="urn:microsoft.com/office/officeart/2005/8/layout/hProcess3"/>
    <dgm:cxn modelId="{E0B050D0-773C-4DEF-9F5B-C412F904651A}" type="presParOf" srcId="{9913A435-4ED0-46D3-BC07-9DF4CB97F5A1}" destId="{20451C8D-7740-48A1-A0B6-E213E01BA935}" srcOrd="2" destOrd="0" presId="urn:microsoft.com/office/officeart/2005/8/layout/hProcess3"/>
    <dgm:cxn modelId="{AEF2F698-7D86-4549-B522-CADDFCDB2750}" type="presParOf" srcId="{9913A435-4ED0-46D3-BC07-9DF4CB97F5A1}" destId="{427EDDF6-4B72-49F0-9D8D-5BDF95D149EF}" srcOrd="3" destOrd="0" presId="urn:microsoft.com/office/officeart/2005/8/layout/hProcess3"/>
    <dgm:cxn modelId="{4C93B230-1C88-402F-B89E-94D8EDF063E2}" type="presParOf" srcId="{63DB39CB-639C-458A-B2E1-FD0F90203E75}" destId="{00A75A9E-25A2-41F8-BAAB-1429BCCDBBE4}" srcOrd="2" destOrd="0" presId="urn:microsoft.com/office/officeart/2005/8/layout/hProcess3"/>
    <dgm:cxn modelId="{47A28449-AEB1-4119-A04F-3E44E5DE3808}" type="presParOf" srcId="{63DB39CB-639C-458A-B2E1-FD0F90203E75}" destId="{667AB1B6-D0D3-4844-8845-6C394BA0FB14}" srcOrd="3" destOrd="0" presId="urn:microsoft.com/office/officeart/2005/8/layout/hProcess3"/>
    <dgm:cxn modelId="{C68DC502-DB5D-478B-B2E9-FCFA85BA54C4}" type="presParOf" srcId="{63DB39CB-639C-458A-B2E1-FD0F90203E75}" destId="{2A0579C7-DC36-4950-B067-3D738CFDEDC9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0579C7-DC36-4950-B067-3D738CFDEDC9}">
      <dsp:nvSpPr>
        <dsp:cNvPr id="0" name=""/>
        <dsp:cNvSpPr/>
      </dsp:nvSpPr>
      <dsp:spPr>
        <a:xfrm>
          <a:off x="0" y="31375"/>
          <a:ext cx="7891371" cy="4283150"/>
        </a:xfrm>
        <a:prstGeom prst="right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16C42AC-0AF6-4CF0-AFF8-91B58BFA01D7}">
      <dsp:nvSpPr>
        <dsp:cNvPr id="0" name=""/>
        <dsp:cNvSpPr/>
      </dsp:nvSpPr>
      <dsp:spPr>
        <a:xfrm>
          <a:off x="636550" y="726728"/>
          <a:ext cx="6465683" cy="29948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33680" rIns="0" bIns="23368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PowerPoint is a software package designed to aid you as you create and deliver information primarily through electronic slide shows.</a:t>
          </a:r>
          <a:endParaRPr lang="en-US" sz="2300" kern="1200" dirty="0"/>
        </a:p>
      </dsp:txBody>
      <dsp:txXfrm>
        <a:off x="636550" y="726728"/>
        <a:ext cx="6465683" cy="29948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Student Name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54BCC2-4992-46C7-B316-68185B942E3E}" type="datetime1">
              <a:rPr lang="en-US" smtClean="0"/>
              <a:t>1/23/2013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Instructor Name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1C37B-41ED-47A0-9874-2331874E5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015563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Student Name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242D9-7658-4430-8043-D83C9BBE2DF9}" type="datetime1">
              <a:rPr lang="en-US" smtClean="0"/>
              <a:t>1/23/2013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Instructor Name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A47887-A399-442F-A6E4-23748D6BB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57352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47887-A399-442F-A6E4-23748D6BB040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E5CB49D-7968-44AB-BBFF-90A16F70B589}" type="datetime1">
              <a:rPr lang="en-US" smtClean="0"/>
              <a:t>1/23/2013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Student Name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Instructor 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388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Objects such as clip art,</a:t>
            </a:r>
            <a:r>
              <a:rPr lang="en-US" baseline="0" dirty="0" smtClean="0"/>
              <a:t> photos, and videos can be inserted into presentation slides.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47887-A399-442F-A6E4-23748D6BB040}" type="slidenum">
              <a:rPr lang="en-US" smtClean="0"/>
              <a:t>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91D79E6-FF11-4800-B373-DF48C5C8A099}" type="datetime1">
              <a:rPr lang="en-US" smtClean="0"/>
              <a:t>1/23/2013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Student Name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Instructor 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45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6333" y="-8467"/>
            <a:ext cx="3005667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9601200" y="-8467"/>
            <a:ext cx="2590800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0"/>
          <p:cNvSpPr/>
          <p:nvPr/>
        </p:nvSpPr>
        <p:spPr>
          <a:xfrm>
            <a:off x="8932333" y="3048000"/>
            <a:ext cx="325966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 11"/>
          <p:cNvSpPr/>
          <p:nvPr/>
        </p:nvSpPr>
        <p:spPr>
          <a:xfrm>
            <a:off x="9338733" y="-8467"/>
            <a:ext cx="2853267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 12"/>
          <p:cNvSpPr/>
          <p:nvPr/>
        </p:nvSpPr>
        <p:spPr>
          <a:xfrm>
            <a:off x="10905067" y="-8467"/>
            <a:ext cx="1286933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Freeform 13"/>
          <p:cNvSpPr/>
          <p:nvPr/>
        </p:nvSpPr>
        <p:spPr>
          <a:xfrm>
            <a:off x="10938934" y="-8468"/>
            <a:ext cx="1270244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0" y="-16933"/>
            <a:ext cx="863600" cy="5698067"/>
          </a:xfrm>
          <a:custGeom>
            <a:avLst/>
            <a:gdLst>
              <a:gd name="connsiteX0" fmla="*/ 0 w 863600"/>
              <a:gd name="connsiteY0" fmla="*/ 8467 h 5698067"/>
              <a:gd name="connsiteX1" fmla="*/ 863600 w 863600"/>
              <a:gd name="connsiteY1" fmla="*/ 0 h 5698067"/>
              <a:gd name="connsiteX2" fmla="*/ 863600 w 863600"/>
              <a:gd name="connsiteY2" fmla="*/ 16934 h 5698067"/>
              <a:gd name="connsiteX3" fmla="*/ 0 w 863600"/>
              <a:gd name="connsiteY3" fmla="*/ 5698067 h 5698067"/>
              <a:gd name="connsiteX4" fmla="*/ 0 w 863600"/>
              <a:gd name="connsiteY4" fmla="*/ 8467 h 56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5698067">
                <a:moveTo>
                  <a:pt x="0" y="8467"/>
                </a:moveTo>
                <a:lnTo>
                  <a:pt x="863600" y="0"/>
                </a:lnTo>
                <a:lnTo>
                  <a:pt x="863600" y="16934"/>
                </a:lnTo>
                <a:lnTo>
                  <a:pt x="0" y="5698067"/>
                </a:lnTo>
                <a:lnTo>
                  <a:pt x="0" y="846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596D1-E1E1-4A4D-ADE6-63C31CA964E6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 dirty="0"/>
          </a:p>
        </p:txBody>
      </p:sp>
      <p:sp>
        <p:nvSpPr>
          <p:cNvPr id="17" name="Freeform 16"/>
          <p:cNvSpPr/>
          <p:nvPr/>
        </p:nvSpPr>
        <p:spPr>
          <a:xfrm>
            <a:off x="10395628" y="3597854"/>
            <a:ext cx="1820333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21" name="Freeform 20"/>
          <p:cNvSpPr/>
          <p:nvPr/>
        </p:nvSpPr>
        <p:spPr>
          <a:xfrm>
            <a:off x="9186333" y="-8467"/>
            <a:ext cx="3005667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 21"/>
          <p:cNvSpPr/>
          <p:nvPr/>
        </p:nvSpPr>
        <p:spPr>
          <a:xfrm>
            <a:off x="9601200" y="-8467"/>
            <a:ext cx="2590800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reeform 22"/>
          <p:cNvSpPr/>
          <p:nvPr/>
        </p:nvSpPr>
        <p:spPr>
          <a:xfrm>
            <a:off x="8932333" y="3048000"/>
            <a:ext cx="325966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 23"/>
          <p:cNvSpPr/>
          <p:nvPr/>
        </p:nvSpPr>
        <p:spPr>
          <a:xfrm>
            <a:off x="9338733" y="-8467"/>
            <a:ext cx="2853267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10905067" y="-8467"/>
            <a:ext cx="1286933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10938934" y="-8468"/>
            <a:ext cx="1270244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10395628" y="3597854"/>
            <a:ext cx="1820333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F68F3-8DAF-4CB6-AEBA-30BAE0EB780D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026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/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9186333" y="-8467"/>
            <a:ext cx="3005667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 27"/>
          <p:cNvSpPr/>
          <p:nvPr/>
        </p:nvSpPr>
        <p:spPr>
          <a:xfrm>
            <a:off x="9601200" y="-8467"/>
            <a:ext cx="2590800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reeform 28"/>
          <p:cNvSpPr/>
          <p:nvPr/>
        </p:nvSpPr>
        <p:spPr>
          <a:xfrm>
            <a:off x="8932333" y="3048000"/>
            <a:ext cx="325966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 29"/>
          <p:cNvSpPr/>
          <p:nvPr/>
        </p:nvSpPr>
        <p:spPr>
          <a:xfrm>
            <a:off x="9338733" y="-8467"/>
            <a:ext cx="2853267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Freeform 30"/>
          <p:cNvSpPr/>
          <p:nvPr/>
        </p:nvSpPr>
        <p:spPr>
          <a:xfrm>
            <a:off x="10905067" y="-8467"/>
            <a:ext cx="1286933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31"/>
          <p:cNvSpPr/>
          <p:nvPr/>
        </p:nvSpPr>
        <p:spPr>
          <a:xfrm>
            <a:off x="10938934" y="-8468"/>
            <a:ext cx="1270244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Freeform 32"/>
          <p:cNvSpPr/>
          <p:nvPr/>
        </p:nvSpPr>
        <p:spPr>
          <a:xfrm>
            <a:off x="10395628" y="3597854"/>
            <a:ext cx="1820333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1F0F9-BC3A-434F-BAFF-B137113058FA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30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21" name="Freeform 20"/>
          <p:cNvSpPr/>
          <p:nvPr/>
        </p:nvSpPr>
        <p:spPr>
          <a:xfrm>
            <a:off x="9186333" y="-8467"/>
            <a:ext cx="3005667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 21"/>
          <p:cNvSpPr/>
          <p:nvPr/>
        </p:nvSpPr>
        <p:spPr>
          <a:xfrm>
            <a:off x="9601200" y="-8467"/>
            <a:ext cx="2590800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reeform 22"/>
          <p:cNvSpPr/>
          <p:nvPr/>
        </p:nvSpPr>
        <p:spPr>
          <a:xfrm>
            <a:off x="8932333" y="3048000"/>
            <a:ext cx="325966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 23"/>
          <p:cNvSpPr/>
          <p:nvPr/>
        </p:nvSpPr>
        <p:spPr>
          <a:xfrm>
            <a:off x="9338733" y="-8467"/>
            <a:ext cx="2853267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10905067" y="-8467"/>
            <a:ext cx="1286933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10938934" y="-8468"/>
            <a:ext cx="1270244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10395628" y="3597854"/>
            <a:ext cx="1820333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D807F-5F60-40A9-9B94-C9FD2666FFC8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61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/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9186333" y="-8467"/>
            <a:ext cx="3005667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 27"/>
          <p:cNvSpPr/>
          <p:nvPr/>
        </p:nvSpPr>
        <p:spPr>
          <a:xfrm>
            <a:off x="9601200" y="-8467"/>
            <a:ext cx="2590800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reeform 28"/>
          <p:cNvSpPr/>
          <p:nvPr/>
        </p:nvSpPr>
        <p:spPr>
          <a:xfrm>
            <a:off x="8932333" y="3048000"/>
            <a:ext cx="325966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 29"/>
          <p:cNvSpPr/>
          <p:nvPr/>
        </p:nvSpPr>
        <p:spPr>
          <a:xfrm>
            <a:off x="9338733" y="-8467"/>
            <a:ext cx="2853267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Freeform 30"/>
          <p:cNvSpPr/>
          <p:nvPr/>
        </p:nvSpPr>
        <p:spPr>
          <a:xfrm>
            <a:off x="10905067" y="-8467"/>
            <a:ext cx="1286933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31"/>
          <p:cNvSpPr/>
          <p:nvPr/>
        </p:nvSpPr>
        <p:spPr>
          <a:xfrm>
            <a:off x="10938934" y="-8468"/>
            <a:ext cx="1270244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Freeform 32"/>
          <p:cNvSpPr/>
          <p:nvPr/>
        </p:nvSpPr>
        <p:spPr>
          <a:xfrm>
            <a:off x="10395628" y="3597854"/>
            <a:ext cx="1820333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0DDB7-C819-47D6-9C0F-83E0D2E71567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146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22" name="Freeform 21"/>
          <p:cNvSpPr/>
          <p:nvPr/>
        </p:nvSpPr>
        <p:spPr>
          <a:xfrm>
            <a:off x="9186333" y="-8467"/>
            <a:ext cx="3005667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 23"/>
          <p:cNvSpPr/>
          <p:nvPr/>
        </p:nvSpPr>
        <p:spPr>
          <a:xfrm>
            <a:off x="9601200" y="-8467"/>
            <a:ext cx="2590800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932333" y="3048000"/>
            <a:ext cx="325966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9338733" y="-8467"/>
            <a:ext cx="2853267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10905067" y="-8467"/>
            <a:ext cx="1286933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 27"/>
          <p:cNvSpPr/>
          <p:nvPr/>
        </p:nvSpPr>
        <p:spPr>
          <a:xfrm>
            <a:off x="10938934" y="-8468"/>
            <a:ext cx="1270244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reeform 28"/>
          <p:cNvSpPr/>
          <p:nvPr/>
        </p:nvSpPr>
        <p:spPr>
          <a:xfrm>
            <a:off x="10395628" y="3597854"/>
            <a:ext cx="1820333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925C4-7635-4F46-B9B6-F9E455737234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7996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21" name="Freeform 20"/>
          <p:cNvSpPr/>
          <p:nvPr/>
        </p:nvSpPr>
        <p:spPr>
          <a:xfrm>
            <a:off x="9186333" y="-8467"/>
            <a:ext cx="3005667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 21"/>
          <p:cNvSpPr/>
          <p:nvPr/>
        </p:nvSpPr>
        <p:spPr>
          <a:xfrm>
            <a:off x="9601200" y="-8467"/>
            <a:ext cx="2590800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reeform 22"/>
          <p:cNvSpPr/>
          <p:nvPr/>
        </p:nvSpPr>
        <p:spPr>
          <a:xfrm>
            <a:off x="8932333" y="3048000"/>
            <a:ext cx="325966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 23"/>
          <p:cNvSpPr/>
          <p:nvPr/>
        </p:nvSpPr>
        <p:spPr>
          <a:xfrm>
            <a:off x="9338733" y="-8467"/>
            <a:ext cx="2853267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10905067" y="-8467"/>
            <a:ext cx="1286933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10938934" y="-8468"/>
            <a:ext cx="1270244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10395628" y="3597854"/>
            <a:ext cx="1820333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70785-6320-4B27-B71F-4FFDE37B2D0E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21" name="Freeform 20"/>
          <p:cNvSpPr/>
          <p:nvPr/>
        </p:nvSpPr>
        <p:spPr>
          <a:xfrm>
            <a:off x="9186333" y="-8467"/>
            <a:ext cx="3005667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 21"/>
          <p:cNvSpPr/>
          <p:nvPr/>
        </p:nvSpPr>
        <p:spPr>
          <a:xfrm>
            <a:off x="9601200" y="-8467"/>
            <a:ext cx="2590800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reeform 22"/>
          <p:cNvSpPr/>
          <p:nvPr/>
        </p:nvSpPr>
        <p:spPr>
          <a:xfrm>
            <a:off x="8932333" y="3048000"/>
            <a:ext cx="325966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 23"/>
          <p:cNvSpPr/>
          <p:nvPr/>
        </p:nvSpPr>
        <p:spPr>
          <a:xfrm>
            <a:off x="9338733" y="-8467"/>
            <a:ext cx="2853267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10905067" y="-8467"/>
            <a:ext cx="1286933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10938934" y="-8468"/>
            <a:ext cx="1270244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10395628" y="3597854"/>
            <a:ext cx="1820333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43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FE362-C3CD-4EED-AB46-24D714F31596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/>
          <p:cNvCxnSpPr/>
          <p:nvPr/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Freeform 15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0F493-9B5E-4069-8507-E612C25E6ACA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 dirty="0"/>
          </a:p>
        </p:txBody>
      </p:sp>
      <p:sp>
        <p:nvSpPr>
          <p:cNvPr id="20" name="Freeform 19"/>
          <p:cNvSpPr/>
          <p:nvPr/>
        </p:nvSpPr>
        <p:spPr>
          <a:xfrm>
            <a:off x="9186333" y="-8467"/>
            <a:ext cx="3005667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reeform 20"/>
          <p:cNvSpPr/>
          <p:nvPr/>
        </p:nvSpPr>
        <p:spPr>
          <a:xfrm>
            <a:off x="9601200" y="-8467"/>
            <a:ext cx="2590800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 21"/>
          <p:cNvSpPr/>
          <p:nvPr/>
        </p:nvSpPr>
        <p:spPr>
          <a:xfrm>
            <a:off x="8932333" y="3048000"/>
            <a:ext cx="325966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reeform 22"/>
          <p:cNvSpPr/>
          <p:nvPr/>
        </p:nvSpPr>
        <p:spPr>
          <a:xfrm>
            <a:off x="9338733" y="-8467"/>
            <a:ext cx="2853267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 23"/>
          <p:cNvSpPr/>
          <p:nvPr/>
        </p:nvSpPr>
        <p:spPr>
          <a:xfrm>
            <a:off x="10905067" y="-8467"/>
            <a:ext cx="1286933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10938934" y="-8468"/>
            <a:ext cx="1270244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reeform 28"/>
          <p:cNvSpPr/>
          <p:nvPr/>
        </p:nvSpPr>
        <p:spPr>
          <a:xfrm>
            <a:off x="10395628" y="3597854"/>
            <a:ext cx="1820333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21" name="Freeform 20"/>
          <p:cNvSpPr/>
          <p:nvPr/>
        </p:nvSpPr>
        <p:spPr>
          <a:xfrm>
            <a:off x="9186333" y="-8467"/>
            <a:ext cx="3005667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 21"/>
          <p:cNvSpPr/>
          <p:nvPr/>
        </p:nvSpPr>
        <p:spPr>
          <a:xfrm>
            <a:off x="9601200" y="-8467"/>
            <a:ext cx="2590800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reeform 22"/>
          <p:cNvSpPr/>
          <p:nvPr/>
        </p:nvSpPr>
        <p:spPr>
          <a:xfrm>
            <a:off x="8932333" y="3048000"/>
            <a:ext cx="325966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 23"/>
          <p:cNvSpPr/>
          <p:nvPr/>
        </p:nvSpPr>
        <p:spPr>
          <a:xfrm>
            <a:off x="9338733" y="-8467"/>
            <a:ext cx="2853267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10905067" y="-8467"/>
            <a:ext cx="1286933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10938934" y="-8468"/>
            <a:ext cx="1270244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10395628" y="3597854"/>
            <a:ext cx="1820333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B7487-9A7A-484C-9B9E-5E47D2C74E18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22" name="Freeform 21"/>
          <p:cNvSpPr/>
          <p:nvPr/>
        </p:nvSpPr>
        <p:spPr>
          <a:xfrm>
            <a:off x="9186333" y="-8467"/>
            <a:ext cx="3005667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reeform 22"/>
          <p:cNvSpPr/>
          <p:nvPr/>
        </p:nvSpPr>
        <p:spPr>
          <a:xfrm>
            <a:off x="9601200" y="-8467"/>
            <a:ext cx="2590800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 23"/>
          <p:cNvSpPr/>
          <p:nvPr/>
        </p:nvSpPr>
        <p:spPr>
          <a:xfrm>
            <a:off x="8932333" y="3048000"/>
            <a:ext cx="325966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9338733" y="-8467"/>
            <a:ext cx="2853267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10905067" y="-8467"/>
            <a:ext cx="1286933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10938934" y="-8468"/>
            <a:ext cx="1270244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 27"/>
          <p:cNvSpPr/>
          <p:nvPr/>
        </p:nvSpPr>
        <p:spPr>
          <a:xfrm>
            <a:off x="10395628" y="3597854"/>
            <a:ext cx="1820333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69" y="2160589"/>
            <a:ext cx="4184034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F625-7032-4E52-8D38-B0A1921F83C9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/>
          <p:nvPr/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Freeform 22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24" name="Freeform 23"/>
          <p:cNvSpPr/>
          <p:nvPr/>
        </p:nvSpPr>
        <p:spPr>
          <a:xfrm>
            <a:off x="9186333" y="-8467"/>
            <a:ext cx="3005667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9601200" y="-8467"/>
            <a:ext cx="2590800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932333" y="3048000"/>
            <a:ext cx="325966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9338733" y="-8467"/>
            <a:ext cx="2853267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 27"/>
          <p:cNvSpPr/>
          <p:nvPr/>
        </p:nvSpPr>
        <p:spPr>
          <a:xfrm>
            <a:off x="10905067" y="-8467"/>
            <a:ext cx="1286933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reeform 28"/>
          <p:cNvSpPr/>
          <p:nvPr/>
        </p:nvSpPr>
        <p:spPr>
          <a:xfrm>
            <a:off x="10938934" y="-8468"/>
            <a:ext cx="1270244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 29"/>
          <p:cNvSpPr/>
          <p:nvPr/>
        </p:nvSpPr>
        <p:spPr>
          <a:xfrm>
            <a:off x="10395628" y="3597854"/>
            <a:ext cx="1820333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2153" y="2160983"/>
            <a:ext cx="382921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43205" y="2160983"/>
            <a:ext cx="38307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1089A-39CC-46B4-9941-A41DDC3A5482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/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20" name="Freeform 19"/>
          <p:cNvSpPr/>
          <p:nvPr/>
        </p:nvSpPr>
        <p:spPr>
          <a:xfrm>
            <a:off x="9186333" y="-8467"/>
            <a:ext cx="3005667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reeform 20"/>
          <p:cNvSpPr/>
          <p:nvPr/>
        </p:nvSpPr>
        <p:spPr>
          <a:xfrm>
            <a:off x="9601200" y="-8467"/>
            <a:ext cx="2590800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 21"/>
          <p:cNvSpPr/>
          <p:nvPr/>
        </p:nvSpPr>
        <p:spPr>
          <a:xfrm>
            <a:off x="8932333" y="3048000"/>
            <a:ext cx="325966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reeform 22"/>
          <p:cNvSpPr/>
          <p:nvPr/>
        </p:nvSpPr>
        <p:spPr>
          <a:xfrm>
            <a:off x="9338733" y="-8467"/>
            <a:ext cx="2853267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 23"/>
          <p:cNvSpPr/>
          <p:nvPr/>
        </p:nvSpPr>
        <p:spPr>
          <a:xfrm>
            <a:off x="10905067" y="-8467"/>
            <a:ext cx="1286933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10938934" y="-8468"/>
            <a:ext cx="1270244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10395628" y="3597854"/>
            <a:ext cx="1820333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38E9-BDDA-4EC9-9431-E79E8BCDFD8D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A391F-95F8-4D0C-85FF-A4963B931EB2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20" name="Freeform 19"/>
          <p:cNvSpPr/>
          <p:nvPr/>
        </p:nvSpPr>
        <p:spPr>
          <a:xfrm>
            <a:off x="9186333" y="-8467"/>
            <a:ext cx="3005667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reeform 20"/>
          <p:cNvSpPr/>
          <p:nvPr/>
        </p:nvSpPr>
        <p:spPr>
          <a:xfrm>
            <a:off x="9601200" y="-8467"/>
            <a:ext cx="2590800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 21"/>
          <p:cNvSpPr/>
          <p:nvPr/>
        </p:nvSpPr>
        <p:spPr>
          <a:xfrm>
            <a:off x="8932333" y="3048000"/>
            <a:ext cx="325966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reeform 22"/>
          <p:cNvSpPr/>
          <p:nvPr/>
        </p:nvSpPr>
        <p:spPr>
          <a:xfrm>
            <a:off x="9338733" y="-8467"/>
            <a:ext cx="2853267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 23"/>
          <p:cNvSpPr/>
          <p:nvPr/>
        </p:nvSpPr>
        <p:spPr>
          <a:xfrm>
            <a:off x="10905067" y="-8467"/>
            <a:ext cx="1286933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10938934" y="-8468"/>
            <a:ext cx="1270244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10395628" y="3597854"/>
            <a:ext cx="1820333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22" name="Freeform 21"/>
          <p:cNvSpPr/>
          <p:nvPr/>
        </p:nvSpPr>
        <p:spPr>
          <a:xfrm>
            <a:off x="9186333" y="-8467"/>
            <a:ext cx="3005667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reeform 22"/>
          <p:cNvSpPr/>
          <p:nvPr/>
        </p:nvSpPr>
        <p:spPr>
          <a:xfrm>
            <a:off x="9601200" y="-8467"/>
            <a:ext cx="2590800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 23"/>
          <p:cNvSpPr/>
          <p:nvPr/>
        </p:nvSpPr>
        <p:spPr>
          <a:xfrm>
            <a:off x="8932333" y="3048000"/>
            <a:ext cx="325966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9338733" y="-8467"/>
            <a:ext cx="2853267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10905067" y="-8467"/>
            <a:ext cx="1286933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10938934" y="-8468"/>
            <a:ext cx="1270244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 27"/>
          <p:cNvSpPr/>
          <p:nvPr/>
        </p:nvSpPr>
        <p:spPr>
          <a:xfrm>
            <a:off x="10395628" y="3597854"/>
            <a:ext cx="1820333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2" y="514924"/>
            <a:ext cx="4513540" cy="5526437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70"/>
            <a:ext cx="3854528" cy="25844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21067-6CAA-4CBC-8E94-D9F750592687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22" name="Freeform 21"/>
          <p:cNvSpPr/>
          <p:nvPr/>
        </p:nvSpPr>
        <p:spPr>
          <a:xfrm>
            <a:off x="9186333" y="-8467"/>
            <a:ext cx="3005667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reeform 22"/>
          <p:cNvSpPr/>
          <p:nvPr/>
        </p:nvSpPr>
        <p:spPr>
          <a:xfrm>
            <a:off x="9601200" y="-8467"/>
            <a:ext cx="2590800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 23"/>
          <p:cNvSpPr/>
          <p:nvPr/>
        </p:nvSpPr>
        <p:spPr>
          <a:xfrm>
            <a:off x="8932333" y="3048000"/>
            <a:ext cx="325966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9338733" y="-8467"/>
            <a:ext cx="2853267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10905067" y="-8467"/>
            <a:ext cx="1286933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10938934" y="-8468"/>
            <a:ext cx="1270244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 27"/>
          <p:cNvSpPr/>
          <p:nvPr/>
        </p:nvSpPr>
        <p:spPr>
          <a:xfrm>
            <a:off x="10395628" y="3597854"/>
            <a:ext cx="1820333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85BC0-9C57-40CF-B4A1-7E934B24698C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8A3F7-6D1E-47B0-8A91-BFDFDBBD63A1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049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PowerPoint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415" y="3423628"/>
            <a:ext cx="4454486" cy="300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441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What is PowerPoint?</a:t>
            </a:r>
            <a:endParaRPr lang="en-US" sz="4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1779353"/>
              </p:ext>
            </p:extLst>
          </p:nvPr>
        </p:nvGraphicFramePr>
        <p:xfrm>
          <a:off x="677863" y="1593670"/>
          <a:ext cx="7891371" cy="44483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0973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The Essence of PowerPoint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475342"/>
          </a:xfrm>
        </p:spPr>
        <p:txBody>
          <a:bodyPr>
            <a:normAutofit fontScale="77500" lnSpcReduction="20000"/>
          </a:bodyPr>
          <a:lstStyle/>
          <a:p>
            <a:r>
              <a:rPr lang="en-US" sz="4000" dirty="0" smtClean="0"/>
              <a:t>You</a:t>
            </a:r>
          </a:p>
          <a:p>
            <a:pPr lvl="1"/>
            <a:r>
              <a:rPr lang="en-US" sz="3400" dirty="0" smtClean="0"/>
              <a:t>Focus on content and enter your information</a:t>
            </a:r>
          </a:p>
          <a:p>
            <a:pPr lvl="1"/>
            <a:r>
              <a:rPr lang="en-US" sz="3400" dirty="0" smtClean="0"/>
              <a:t>Add additional elements to create interest</a:t>
            </a:r>
          </a:p>
          <a:p>
            <a:pPr lvl="1"/>
            <a:r>
              <a:rPr lang="en-US" sz="3400" dirty="0" smtClean="0"/>
              <a:t>Motivate your audience while presenting</a:t>
            </a:r>
          </a:p>
          <a:p>
            <a:pPr lvl="1"/>
            <a:endParaRPr lang="en-US" dirty="0"/>
          </a:p>
          <a:p>
            <a:r>
              <a:rPr lang="en-US" sz="4000" dirty="0" smtClean="0"/>
              <a:t>PowerPoint</a:t>
            </a:r>
          </a:p>
          <a:p>
            <a:pPr lvl="1"/>
            <a:r>
              <a:rPr lang="en-US" sz="3400" dirty="0" smtClean="0"/>
              <a:t>Helps you organize your thoughts</a:t>
            </a:r>
          </a:p>
          <a:p>
            <a:pPr lvl="1"/>
            <a:r>
              <a:rPr lang="en-US" sz="3400" dirty="0" smtClean="0"/>
              <a:t>Provides tools to make slide show creation easy</a:t>
            </a:r>
          </a:p>
          <a:p>
            <a:pPr lvl="1"/>
            <a:r>
              <a:rPr lang="en-US" sz="3400" dirty="0" smtClean="0"/>
              <a:t>Allows flexibility in delivery and presentation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195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The Essence of PowerPoint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Audience</a:t>
            </a:r>
            <a:r>
              <a:rPr lang="en-US" sz="2400" dirty="0" smtClean="0"/>
              <a:t> </a:t>
            </a:r>
            <a:r>
              <a:rPr lang="en-US" sz="3200" dirty="0" smtClean="0"/>
              <a:t>Member</a:t>
            </a:r>
            <a:endParaRPr lang="en-US" sz="2400" dirty="0" smtClean="0"/>
          </a:p>
          <a:p>
            <a:pPr lvl="1"/>
            <a:r>
              <a:rPr lang="en-US" sz="2600" dirty="0" smtClean="0"/>
              <a:t>Receives presenter’s message in an organized way</a:t>
            </a:r>
          </a:p>
          <a:p>
            <a:pPr lvl="1"/>
            <a:r>
              <a:rPr lang="en-US" sz="2600" dirty="0" smtClean="0"/>
              <a:t>Retains the message longer because of visual and auditory cues delivered in the presentation</a:t>
            </a:r>
          </a:p>
        </p:txBody>
      </p:sp>
      <p:pic>
        <p:nvPicPr>
          <p:cNvPr id="4" name="MS900069461[1]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809899" y="522732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258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3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Flexible Output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Computer slide shows</a:t>
            </a:r>
          </a:p>
          <a:p>
            <a:r>
              <a:rPr lang="en-US" sz="2600" dirty="0" smtClean="0"/>
              <a:t>Interactive slide shows</a:t>
            </a:r>
          </a:p>
          <a:p>
            <a:r>
              <a:rPr lang="en-US" sz="2600" dirty="0" smtClean="0"/>
              <a:t>Web-based presentations</a:t>
            </a:r>
          </a:p>
          <a:p>
            <a:r>
              <a:rPr lang="en-US" sz="2600" dirty="0" smtClean="0"/>
              <a:t>Audience handouts</a:t>
            </a:r>
          </a:p>
          <a:p>
            <a:r>
              <a:rPr lang="en-US" sz="2600" dirty="0" smtClean="0"/>
              <a:t>Outlines</a:t>
            </a:r>
          </a:p>
          <a:p>
            <a:r>
              <a:rPr lang="en-US" sz="2600" dirty="0" smtClean="0"/>
              <a:t>Speaker notes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573505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Enhanced Presentations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In addition to text, you can add:</a:t>
            </a:r>
          </a:p>
          <a:p>
            <a:pPr lvl="1"/>
            <a:r>
              <a:rPr lang="en-US" sz="2400" dirty="0" smtClean="0"/>
              <a:t>Images and clip art</a:t>
            </a:r>
          </a:p>
          <a:p>
            <a:pPr lvl="1"/>
            <a:r>
              <a:rPr lang="en-US" sz="2400" dirty="0" smtClean="0"/>
              <a:t>SmartArt diagrams</a:t>
            </a:r>
          </a:p>
          <a:p>
            <a:pPr lvl="1"/>
            <a:r>
              <a:rPr lang="en-US" sz="2400" dirty="0" smtClean="0"/>
              <a:t>Audio and video</a:t>
            </a:r>
          </a:p>
          <a:p>
            <a:pPr lvl="1"/>
            <a:r>
              <a:rPr lang="en-US" sz="2400" dirty="0" smtClean="0"/>
              <a:t>Animations</a:t>
            </a:r>
          </a:p>
          <a:p>
            <a:pPr lvl="1"/>
            <a:r>
              <a:rPr lang="en-US" sz="2400" dirty="0" smtClean="0"/>
              <a:t>Charts and graphs</a:t>
            </a:r>
          </a:p>
          <a:p>
            <a:pPr lvl="1"/>
            <a:r>
              <a:rPr lang="en-US" sz="2400" dirty="0" smtClean="0"/>
              <a:t>Tables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967" y="2160589"/>
            <a:ext cx="4408782" cy="3538082"/>
          </a:xfrm>
        </p:spPr>
      </p:pic>
    </p:spTree>
    <p:extLst>
      <p:ext uri="{BB962C8B-B14F-4D97-AF65-F5344CB8AC3E}">
        <p14:creationId xmlns:p14="http://schemas.microsoft.com/office/powerpoint/2010/main" val="1991809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Ease of Use</a:t>
            </a:r>
            <a:endParaRPr lang="en-US" sz="4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Uses same Ribbon as other Office Applications</a:t>
            </a:r>
          </a:p>
          <a:p>
            <a:r>
              <a:rPr lang="en-US" sz="2600" dirty="0" smtClean="0"/>
              <a:t>Organizes and presents menus according to what you are doing</a:t>
            </a:r>
          </a:p>
          <a:p>
            <a:r>
              <a:rPr lang="en-US" sz="2600" dirty="0" smtClean="0"/>
              <a:t>Displays galleries with formatting and graphic options</a:t>
            </a:r>
          </a:p>
          <a:p>
            <a:r>
              <a:rPr lang="en-US" sz="2600" dirty="0" smtClean="0"/>
              <a:t>Shows you how your changes will look with live previews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574656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973" y="278589"/>
            <a:ext cx="5963640" cy="59636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46446" y="1127908"/>
            <a:ext cx="5897880" cy="3786550"/>
          </a:xfrm>
          <a:scene3d>
            <a:camera prst="perspectiveContrastingRightFacing"/>
            <a:lightRig rig="threePt" dir="t"/>
          </a:scene3d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PowerPoint is a fun, </a:t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>easy tool to help you</a:t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>deliver your message!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075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 HD - cor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 HD - cor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Facet HD - cor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382</TotalTime>
  <Words>209</Words>
  <Application>Microsoft Office PowerPoint</Application>
  <PresentationFormat>Custom</PresentationFormat>
  <Paragraphs>47</Paragraphs>
  <Slides>8</Slides>
  <Notes>2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Facet</vt:lpstr>
      <vt:lpstr>Introduction to PowerPoint</vt:lpstr>
      <vt:lpstr>What is PowerPoint?</vt:lpstr>
      <vt:lpstr>The Essence of PowerPoint</vt:lpstr>
      <vt:lpstr>The Essence of PowerPoint</vt:lpstr>
      <vt:lpstr>Flexible Output</vt:lpstr>
      <vt:lpstr>Enhanced Presentations</vt:lpstr>
      <vt:lpstr>Ease of Use</vt:lpstr>
      <vt:lpstr>PowerPoint is a fun,  easy tool to help you deliver your message!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PowerPoint</dc:title>
  <dc:creator>Amy</dc:creator>
  <cp:lastModifiedBy>Amy M. Rutledge</cp:lastModifiedBy>
  <cp:revision>14</cp:revision>
  <dcterms:created xsi:type="dcterms:W3CDTF">2012-08-13T18:41:06Z</dcterms:created>
  <dcterms:modified xsi:type="dcterms:W3CDTF">2013-01-24T03:04:52Z</dcterms:modified>
</cp:coreProperties>
</file>